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A784DA-B060-4D5C-9397-5729F81EBB4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296259-5211-448F-ABA9-2FDCFA5C0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 </a:t>
            </a:r>
            <a:r>
              <a:rPr lang="ru-RU" smtClean="0"/>
              <a:t>СОБЕСЕДОВАНИЕ </a:t>
            </a:r>
            <a:r>
              <a:rPr lang="ru-RU" smtClean="0"/>
              <a:t>ПО </a:t>
            </a:r>
            <a:r>
              <a:rPr lang="ru-RU" dirty="0" smtClean="0"/>
              <a:t>РУССКОМУ ЯЗЫКУ - 2023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8  февраля (среда)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7675" algn="ctr"/>
            <a:r>
              <a:rPr lang="ru-RU" sz="1600" b="1" dirty="0" smtClean="0"/>
              <a:t>Итоговое собеседование по русскому языку является одним из условий допуска к ГИА-9 и проводится в образовательных организациях по месту обучения девятиклассников. Результатом итогового собеседования является «зачет» или «незачет».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b="1" u="sng" dirty="0" smtClean="0"/>
              <a:t>В 2023 году итоговое собеседование будет проводиться в февральские сроки (8 февраля) и в дополнительные сроки (15 марта и 15 мая)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pPr algn="just">
              <a:buNone/>
            </a:pPr>
            <a:r>
              <a:rPr lang="ru-RU" sz="1400" b="1" dirty="0" smtClean="0"/>
              <a:t>В дополнительные сроки к участию в итоговом собеседовании допускаются обучающиеся:</a:t>
            </a:r>
            <a:endParaRPr lang="ru-RU" sz="1400" dirty="0" smtClean="0"/>
          </a:p>
          <a:p>
            <a:pPr lvl="0" algn="just"/>
            <a:r>
              <a:rPr lang="ru-RU" sz="1400" dirty="0" smtClean="0"/>
              <a:t>получившие по итоговому собеседованию неудовлетворительный результат («незачёт»);</a:t>
            </a:r>
          </a:p>
          <a:p>
            <a:pPr lvl="0" algn="just"/>
            <a:r>
              <a:rPr lang="ru-RU" sz="1400" dirty="0" smtClean="0"/>
              <a:t>не явившиеся на итоговое собеседование по уважительным причинам (болезнь или иные обстоятельства), подтвержденным документально (по решению педагогического совета школы);</a:t>
            </a:r>
          </a:p>
          <a:p>
            <a:pPr lvl="0" algn="just"/>
            <a:r>
              <a:rPr lang="ru-RU" sz="1400" dirty="0" smtClean="0"/>
              <a:t>не завершившие выполнение итогового собеседования по уважительным причинам;</a:t>
            </a:r>
          </a:p>
          <a:p>
            <a:pPr lvl="0" algn="just"/>
            <a:r>
              <a:rPr lang="ru-RU" sz="1400" dirty="0" smtClean="0"/>
              <a:t>удаленные с итогового собеседования за нарушение Порядка проведения (по решению педагогического совета школы).</a:t>
            </a:r>
          </a:p>
          <a:p>
            <a:pPr algn="just">
              <a:buNone/>
            </a:pPr>
            <a:r>
              <a:rPr lang="ru-RU" sz="1400" b="1" dirty="0" smtClean="0"/>
              <a:t>Контрольные измерительные материалы итогового собеседования состоят из четырех заданий:</a:t>
            </a:r>
          </a:p>
          <a:p>
            <a:pPr lvl="0" algn="just"/>
            <a:r>
              <a:rPr lang="ru-RU" sz="1400" dirty="0" smtClean="0"/>
              <a:t>чтение текста вслух</a:t>
            </a:r>
          </a:p>
          <a:p>
            <a:pPr lvl="0" algn="just"/>
            <a:r>
              <a:rPr lang="ru-RU" sz="1400" dirty="0" smtClean="0"/>
              <a:t>подробный пересказ текста с включением приведенного высказывания</a:t>
            </a:r>
          </a:p>
          <a:p>
            <a:pPr lvl="0" algn="just"/>
            <a:r>
              <a:rPr lang="ru-RU" sz="1400" dirty="0" smtClean="0"/>
              <a:t>монологическое высказывание</a:t>
            </a:r>
          </a:p>
          <a:p>
            <a:pPr lvl="0" algn="just"/>
            <a:r>
              <a:rPr lang="ru-RU" sz="1400" dirty="0" smtClean="0"/>
              <a:t>диалог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160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ИТОГОВОЕ  СОБЕСЕДОВАНИЕ ПО РУССКОМУ ЯЗЫКУ - 2023</vt:lpstr>
      <vt:lpstr>Итоговое собеседование по русскому языку является одним из условий допуска к ГИА-9 и проводится в образовательных организациях по месту обучения девятиклассников. Результатом итогового собеседования является «зачет» или «незачет».</vt:lpstr>
    </vt:vector>
  </TitlesOfParts>
  <Company>ks19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 СОБЕСЕДОВАНИЕ ПРО РУССКОМУ ЯЗЫКУ - 2023</dc:title>
  <dc:creator>AsQwer</dc:creator>
  <cp:lastModifiedBy>AsQwer</cp:lastModifiedBy>
  <cp:revision>4</cp:revision>
  <dcterms:created xsi:type="dcterms:W3CDTF">2022-12-08T12:49:33Z</dcterms:created>
  <dcterms:modified xsi:type="dcterms:W3CDTF">2022-12-09T08:14:24Z</dcterms:modified>
</cp:coreProperties>
</file>